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24aacb7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24aacb7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24aacb7f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24aacb7f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24aacb7f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24aacb7f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44837" l="20336" r="53320" t="44143"/>
          <a:stretch/>
        </p:blipFill>
        <p:spPr>
          <a:xfrm>
            <a:off x="1438175" y="1114800"/>
            <a:ext cx="6192048" cy="14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100" y="2646200"/>
            <a:ext cx="80581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47946" l="0" r="0" t="8274"/>
          <a:stretch/>
        </p:blipFill>
        <p:spPr>
          <a:xfrm>
            <a:off x="0" y="120425"/>
            <a:ext cx="4756475" cy="29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6953" l="0" r="0" t="52049"/>
          <a:stretch/>
        </p:blipFill>
        <p:spPr>
          <a:xfrm>
            <a:off x="4296800" y="410925"/>
            <a:ext cx="4847200" cy="28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73075" y="3358150"/>
            <a:ext cx="62559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000000"/>
                </a:solidFill>
              </a:rPr>
              <a:t>(1)你猜圖中的女</a:t>
            </a:r>
            <a:r>
              <a:rPr lang="zh-TW" sz="1600"/>
              <a:t>生</a:t>
            </a:r>
            <a:r>
              <a:rPr lang="zh-TW" sz="1600">
                <a:solidFill>
                  <a:srgbClr val="000000"/>
                </a:solidFill>
              </a:rPr>
              <a:t>為什麼</a:t>
            </a:r>
            <a:r>
              <a:rPr lang="zh-TW" sz="1600"/>
              <a:t>穿上漂亮的裙子</a:t>
            </a:r>
            <a:r>
              <a:rPr lang="zh-TW" sz="1600">
                <a:solidFill>
                  <a:srgbClr val="000000"/>
                </a:solidFill>
              </a:rPr>
              <a:t>？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600">
                <a:solidFill>
                  <a:srgbClr val="000000"/>
                </a:solidFill>
              </a:rPr>
              <a:t>(2)你猜圖中的女生</a:t>
            </a:r>
            <a:r>
              <a:rPr lang="zh-TW" sz="1600"/>
              <a:t>和媽媽要去哪兒</a:t>
            </a:r>
            <a:r>
              <a:rPr lang="zh-TW" sz="1600">
                <a:solidFill>
                  <a:srgbClr val="000000"/>
                </a:solidFill>
              </a:rPr>
              <a:t>？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47930" l="0" r="0" t="7717"/>
          <a:stretch/>
        </p:blipFill>
        <p:spPr>
          <a:xfrm>
            <a:off x="34450" y="0"/>
            <a:ext cx="4965800" cy="311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6959" l="0" r="0" t="51857"/>
          <a:stretch/>
        </p:blipFill>
        <p:spPr>
          <a:xfrm>
            <a:off x="4436325" y="495925"/>
            <a:ext cx="4679325" cy="27276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73075" y="3358150"/>
            <a:ext cx="62559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000000"/>
                </a:solidFill>
              </a:rPr>
              <a:t>(1)你猜圖中的</a:t>
            </a:r>
            <a:r>
              <a:rPr lang="zh-TW" sz="1600"/>
              <a:t>老公公和小男孩在做什麼</a:t>
            </a:r>
            <a:r>
              <a:rPr lang="zh-TW" sz="1600">
                <a:solidFill>
                  <a:srgbClr val="000000"/>
                </a:solidFill>
              </a:rPr>
              <a:t>？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000000"/>
                </a:solidFill>
              </a:rPr>
              <a:t>(2)你猜圖中的</a:t>
            </a:r>
            <a:r>
              <a:rPr lang="zh-TW" sz="1600">
                <a:solidFill>
                  <a:schemeClr val="dk1"/>
                </a:solidFill>
              </a:rPr>
              <a:t>老公公和小男孩，他們的表情看起來怎麼樣</a:t>
            </a:r>
            <a:r>
              <a:rPr lang="zh-TW" sz="1600">
                <a:solidFill>
                  <a:srgbClr val="000000"/>
                </a:solidFill>
              </a:rPr>
              <a:t>？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600"/>
              <a:t>(3)圖中小狗的行為給你什麼感覺？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