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67" y="4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109</a:t>
            </a:r>
            <a:r>
              <a:rPr lang="zh-TW" altLang="en-US" dirty="0" smtClean="0"/>
              <a:t>暑假作業簡單的說明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159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01829" y="814251"/>
            <a:ext cx="8915400" cy="4724400"/>
          </a:xfrm>
        </p:spPr>
        <p:txBody>
          <a:bodyPr>
            <a:normAutofit lnSpcReduction="10000"/>
          </a:bodyPr>
          <a:lstStyle/>
          <a:p>
            <a:r>
              <a:rPr lang="zh-TW" altLang="en-US" sz="3200" b="1" dirty="0">
                <a:solidFill>
                  <a:srgbClr val="002060"/>
                </a:solidFill>
              </a:rPr>
              <a:t>國數大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滿貫</a:t>
            </a:r>
            <a:r>
              <a:rPr lang="en-US" altLang="zh-TW" sz="3200" b="1" dirty="0" smtClean="0">
                <a:solidFill>
                  <a:srgbClr val="002060"/>
                </a:solidFill>
              </a:rPr>
              <a:t>~~</a:t>
            </a:r>
            <a:r>
              <a:rPr lang="zh-TW" altLang="en-US" sz="3000" b="1" dirty="0" smtClean="0">
                <a:latin typeface="+mj-ea"/>
                <a:ea typeface="+mj-ea"/>
              </a:rPr>
              <a:t>先寫完後用</a:t>
            </a:r>
            <a:r>
              <a:rPr lang="zh-TW" altLang="en-US" sz="3000" b="1" dirty="0" smtClean="0">
                <a:solidFill>
                  <a:srgbClr val="FF0000"/>
                </a:solidFill>
                <a:latin typeface="+mj-ea"/>
                <a:ea typeface="+mj-ea"/>
              </a:rPr>
              <a:t>紅筆</a:t>
            </a:r>
            <a:r>
              <a:rPr lang="zh-TW" altLang="en-US" sz="3000" b="1" dirty="0" smtClean="0">
                <a:latin typeface="+mj-ea"/>
                <a:ea typeface="+mj-ea"/>
              </a:rPr>
              <a:t>自己對照答案改，看看錯在哪裡</a:t>
            </a:r>
            <a:r>
              <a:rPr lang="en-US" altLang="zh-TW" sz="3000" b="1" dirty="0" smtClean="0">
                <a:latin typeface="+mj-ea"/>
                <a:ea typeface="+mj-ea"/>
              </a:rPr>
              <a:t>?</a:t>
            </a:r>
          </a:p>
          <a:p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94i</a:t>
            </a:r>
            <a:r>
              <a:rPr lang="zh-TW" altLang="en-US" sz="3000" b="1" dirty="0" smtClean="0">
                <a:solidFill>
                  <a:srgbClr val="002060"/>
                </a:solidFill>
                <a:latin typeface="+mj-ea"/>
                <a:ea typeface="+mj-ea"/>
              </a:rPr>
              <a:t>閱讀</a:t>
            </a: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~~</a:t>
            </a:r>
            <a:r>
              <a:rPr lang="zh-TW" altLang="en-US" sz="3000" b="1" dirty="0">
                <a:latin typeface="+mj-ea"/>
                <a:ea typeface="+mj-ea"/>
              </a:rPr>
              <a:t>指</a:t>
            </a:r>
            <a:r>
              <a:rPr lang="zh-TW" altLang="en-US" sz="3000" b="1" dirty="0" smtClean="0">
                <a:latin typeface="+mj-ea"/>
                <a:ea typeface="+mj-ea"/>
              </a:rPr>
              <a:t>讀本文和閱讀放大鏡和語詞解釋</a:t>
            </a:r>
            <a:r>
              <a:rPr lang="en-US" altLang="zh-TW" sz="3000" b="1" dirty="0" smtClean="0">
                <a:latin typeface="+mj-ea"/>
                <a:ea typeface="+mj-ea"/>
              </a:rPr>
              <a:t>2</a:t>
            </a:r>
            <a:r>
              <a:rPr lang="zh-TW" altLang="en-US" sz="3000" b="1" dirty="0">
                <a:latin typeface="+mj-ea"/>
                <a:ea typeface="+mj-ea"/>
              </a:rPr>
              <a:t>次</a:t>
            </a:r>
            <a:r>
              <a:rPr lang="zh-TW" altLang="en-US" sz="3000" b="1" dirty="0" smtClean="0">
                <a:latin typeface="+mj-ea"/>
                <a:ea typeface="+mj-ea"/>
              </a:rPr>
              <a:t>後，再寫閱讀測驗，然後用</a:t>
            </a:r>
            <a:r>
              <a:rPr lang="zh-TW" altLang="en-US" sz="3000" b="1" dirty="0">
                <a:solidFill>
                  <a:srgbClr val="FF0000"/>
                </a:solidFill>
                <a:latin typeface="+mj-ea"/>
              </a:rPr>
              <a:t>紅筆</a:t>
            </a:r>
            <a:r>
              <a:rPr lang="zh-TW" altLang="en-US" sz="3000" b="1" dirty="0">
                <a:latin typeface="+mj-ea"/>
              </a:rPr>
              <a:t>自己對照答案</a:t>
            </a:r>
            <a:r>
              <a:rPr lang="zh-TW" altLang="en-US" sz="3000" b="1" dirty="0" smtClean="0">
                <a:latin typeface="+mj-ea"/>
              </a:rPr>
              <a:t>改</a:t>
            </a:r>
            <a:endParaRPr lang="en-US" altLang="zh-TW" sz="3000" b="1" dirty="0" smtClean="0">
              <a:latin typeface="+mj-ea"/>
            </a:endParaRPr>
          </a:p>
          <a:p>
            <a:r>
              <a:rPr lang="zh-TW" altLang="en-US" sz="3000" b="1" dirty="0">
                <a:solidFill>
                  <a:srgbClr val="002060"/>
                </a:solidFill>
                <a:latin typeface="+mj-ea"/>
                <a:ea typeface="+mj-ea"/>
              </a:rPr>
              <a:t>自由閱讀</a:t>
            </a: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~~</a:t>
            </a:r>
            <a:r>
              <a:rPr lang="zh-TW" altLang="en-US" sz="3000" b="1" dirty="0" smtClean="0">
                <a:latin typeface="+mj-ea"/>
                <a:ea typeface="+mj-ea"/>
              </a:rPr>
              <a:t>可以的話可以參加生活教育家的活動，密碼是</a:t>
            </a:r>
            <a:r>
              <a:rPr lang="en-US" altLang="zh-TW" sz="3000" b="1" dirty="0" err="1" smtClean="0">
                <a:latin typeface="+mj-ea"/>
                <a:ea typeface="+mj-ea"/>
              </a:rPr>
              <a:t>trps</a:t>
            </a:r>
            <a:r>
              <a:rPr lang="en-US" altLang="zh-TW" sz="3000" b="1" dirty="0" smtClean="0">
                <a:latin typeface="+mj-ea"/>
                <a:ea typeface="+mj-ea"/>
              </a:rPr>
              <a:t>+</a:t>
            </a:r>
            <a:r>
              <a:rPr lang="zh-TW" altLang="en-US" sz="3000" b="1" dirty="0" smtClean="0">
                <a:latin typeface="+mj-ea"/>
                <a:ea typeface="+mj-ea"/>
              </a:rPr>
              <a:t>學號</a:t>
            </a:r>
            <a:endParaRPr lang="en-US" altLang="zh-TW" sz="3000" b="1" dirty="0" smtClean="0">
              <a:latin typeface="+mj-ea"/>
              <a:ea typeface="+mj-ea"/>
            </a:endParaRPr>
          </a:p>
          <a:p>
            <a:r>
              <a:rPr lang="zh-TW" altLang="en-US" sz="3000" b="1" dirty="0">
                <a:solidFill>
                  <a:srgbClr val="002060"/>
                </a:solidFill>
                <a:latin typeface="+mj-ea"/>
                <a:ea typeface="+mj-ea"/>
              </a:rPr>
              <a:t>閱讀心得</a:t>
            </a:r>
            <a:r>
              <a:rPr lang="en-US" altLang="zh-TW" sz="3000" b="1" dirty="0">
                <a:latin typeface="+mj-ea"/>
                <a:ea typeface="+mj-ea"/>
              </a:rPr>
              <a:t>3</a:t>
            </a:r>
            <a:r>
              <a:rPr lang="zh-TW" altLang="en-US" sz="3000" b="1" dirty="0" smtClean="0">
                <a:latin typeface="+mj-ea"/>
                <a:ea typeface="+mj-ea"/>
              </a:rPr>
              <a:t>篇，要上顏色</a:t>
            </a:r>
            <a:endParaRPr lang="en-US" altLang="zh-TW" sz="3000" b="1" dirty="0" smtClean="0">
              <a:latin typeface="+mj-ea"/>
              <a:ea typeface="+mj-ea"/>
            </a:endParaRPr>
          </a:p>
          <a:p>
            <a:r>
              <a:rPr lang="zh-TW" altLang="en-US" sz="3000" b="1" dirty="0" smtClean="0">
                <a:solidFill>
                  <a:srgbClr val="002060"/>
                </a:solidFill>
                <a:latin typeface="+mj-ea"/>
                <a:ea typeface="+mj-ea"/>
              </a:rPr>
              <a:t>圖文日記</a:t>
            </a:r>
            <a:r>
              <a:rPr lang="en-US" altLang="zh-TW" sz="3000" b="1" dirty="0" smtClean="0">
                <a:latin typeface="+mj-ea"/>
                <a:ea typeface="+mj-ea"/>
              </a:rPr>
              <a:t>2</a:t>
            </a:r>
            <a:r>
              <a:rPr lang="zh-TW" altLang="en-US" sz="3000" b="1" dirty="0" smtClean="0">
                <a:latin typeface="+mj-ea"/>
                <a:ea typeface="+mj-ea"/>
              </a:rPr>
              <a:t>篇，可以分段落就更好了，要上顏色</a:t>
            </a:r>
            <a:endParaRPr lang="en-US" altLang="zh-TW" sz="3000" b="1" dirty="0" smtClean="0">
              <a:latin typeface="+mj-ea"/>
              <a:ea typeface="+mj-ea"/>
            </a:endParaRPr>
          </a:p>
          <a:p>
            <a:r>
              <a:rPr lang="zh-TW" altLang="en-US" sz="3000" b="1" dirty="0">
                <a:solidFill>
                  <a:srgbClr val="002060"/>
                </a:solidFill>
                <a:latin typeface="+mj-ea"/>
                <a:ea typeface="+mj-ea"/>
              </a:rPr>
              <a:t>四格</a:t>
            </a:r>
            <a:r>
              <a:rPr lang="zh-TW" altLang="en-US" sz="3000" b="1" dirty="0" smtClean="0">
                <a:solidFill>
                  <a:srgbClr val="002060"/>
                </a:solidFill>
                <a:latin typeface="+mj-ea"/>
                <a:ea typeface="+mj-ea"/>
              </a:rPr>
              <a:t>漫畫</a:t>
            </a:r>
            <a:r>
              <a:rPr lang="en-US" altLang="zh-TW" sz="3000" b="1" dirty="0" smtClean="0">
                <a:latin typeface="+mj-ea"/>
                <a:ea typeface="+mj-ea"/>
              </a:rPr>
              <a:t>4</a:t>
            </a:r>
            <a:r>
              <a:rPr lang="zh-TW" altLang="en-US" sz="3000" b="1" dirty="0" smtClean="0">
                <a:latin typeface="+mj-ea"/>
                <a:ea typeface="+mj-ea"/>
              </a:rPr>
              <a:t>則，請看參考的格式</a:t>
            </a:r>
            <a:endParaRPr lang="en-US" altLang="zh-TW" sz="3000" b="1" dirty="0" smtClean="0">
              <a:latin typeface="+mj-ea"/>
              <a:ea typeface="+mj-ea"/>
            </a:endParaRPr>
          </a:p>
          <a:p>
            <a:endParaRPr lang="zh-TW" altLang="en-US" sz="30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21355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rgbClr val="002060"/>
                </a:solidFill>
              </a:rPr>
              <a:t>四格漫畫的參考</a:t>
            </a:r>
            <a:endParaRPr lang="zh-TW" altLang="en-US" b="1" dirty="0">
              <a:solidFill>
                <a:srgbClr val="002060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284" y="1660482"/>
            <a:ext cx="3299844" cy="505508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838" y="1660482"/>
            <a:ext cx="3489859" cy="4952862"/>
          </a:xfrm>
          <a:prstGeom prst="rect">
            <a:avLst/>
          </a:prstGeom>
        </p:spPr>
      </p:pic>
      <p:pic>
        <p:nvPicPr>
          <p:cNvPr id="8" name="內容版面配置區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0995">
            <a:off x="9126337" y="4206643"/>
            <a:ext cx="3018516" cy="2190193"/>
          </a:xfrm>
        </p:spPr>
      </p:pic>
      <p:sp>
        <p:nvSpPr>
          <p:cNvPr id="9" name="文字方塊 8"/>
          <p:cNvSpPr txBox="1"/>
          <p:nvPr/>
        </p:nvSpPr>
        <p:spPr>
          <a:xfrm>
            <a:off x="280797" y="2461563"/>
            <a:ext cx="2312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2</a:t>
            </a:r>
            <a:r>
              <a:rPr lang="en-US" altLang="zh-TW" b="1" dirty="0" smtClean="0">
                <a:solidFill>
                  <a:srgbClr val="FF0000"/>
                </a:solidFill>
              </a:rPr>
              <a:t>.</a:t>
            </a:r>
            <a:r>
              <a:rPr lang="zh-TW" altLang="en-US" b="1" dirty="0" smtClean="0">
                <a:solidFill>
                  <a:srgbClr val="FF0000"/>
                </a:solidFill>
              </a:rPr>
              <a:t>標出</a:t>
            </a:r>
            <a:r>
              <a:rPr lang="en-US" altLang="zh-TW" b="1" dirty="0" smtClean="0">
                <a:solidFill>
                  <a:srgbClr val="FF0000"/>
                </a:solidFill>
              </a:rPr>
              <a:t>1234</a:t>
            </a:r>
            <a:r>
              <a:rPr lang="zh-TW" altLang="en-US" b="1" dirty="0" smtClean="0">
                <a:solidFill>
                  <a:srgbClr val="FF0000"/>
                </a:solidFill>
              </a:rPr>
              <a:t>的順序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cxnSp>
        <p:nvCxnSpPr>
          <p:cNvPr id="11" name="弧形接點 10"/>
          <p:cNvCxnSpPr/>
          <p:nvPr/>
        </p:nvCxnSpPr>
        <p:spPr>
          <a:xfrm>
            <a:off x="1640574" y="2941372"/>
            <a:ext cx="1925586" cy="363531"/>
          </a:xfrm>
          <a:prstGeom prst="curvedConnector3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1436860" y="1720334"/>
            <a:ext cx="2312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1.</a:t>
            </a:r>
            <a:r>
              <a:rPr lang="zh-TW" altLang="en-US" b="1" dirty="0" smtClean="0">
                <a:solidFill>
                  <a:srgbClr val="FF0000"/>
                </a:solidFill>
              </a:rPr>
              <a:t>要寫題目名稱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cxnSp>
        <p:nvCxnSpPr>
          <p:cNvPr id="14" name="弧形接點 13"/>
          <p:cNvCxnSpPr/>
          <p:nvPr/>
        </p:nvCxnSpPr>
        <p:spPr>
          <a:xfrm rot="5400000">
            <a:off x="2811319" y="2309399"/>
            <a:ext cx="529968" cy="143692"/>
          </a:xfrm>
          <a:prstGeom prst="curvedConnector3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7819344" y="2276897"/>
            <a:ext cx="2312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3.</a:t>
            </a:r>
            <a:r>
              <a:rPr lang="zh-TW" altLang="en-US" b="1" dirty="0" smtClean="0">
                <a:solidFill>
                  <a:srgbClr val="FF0000"/>
                </a:solidFill>
              </a:rPr>
              <a:t>畫在這，要有文字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cxnSp>
        <p:nvCxnSpPr>
          <p:cNvPr id="17" name="弧形接點 16"/>
          <p:cNvCxnSpPr/>
          <p:nvPr/>
        </p:nvCxnSpPr>
        <p:spPr>
          <a:xfrm rot="5400000">
            <a:off x="8063550" y="2668587"/>
            <a:ext cx="658675" cy="613956"/>
          </a:xfrm>
          <a:prstGeom prst="curvedConnector3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字方塊 19"/>
          <p:cNvSpPr txBox="1"/>
          <p:nvPr/>
        </p:nvSpPr>
        <p:spPr>
          <a:xfrm>
            <a:off x="9192486" y="3434746"/>
            <a:ext cx="2312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4</a:t>
            </a:r>
            <a:r>
              <a:rPr lang="en-US" altLang="zh-TW" b="1" dirty="0" smtClean="0">
                <a:solidFill>
                  <a:srgbClr val="FF0000"/>
                </a:solidFill>
              </a:rPr>
              <a:t>.</a:t>
            </a:r>
            <a:r>
              <a:rPr lang="zh-TW" altLang="en-US" b="1" dirty="0" smtClean="0">
                <a:solidFill>
                  <a:srgbClr val="FF0000"/>
                </a:solidFill>
              </a:rPr>
              <a:t>要上顏色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704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87976" y="2243904"/>
            <a:ext cx="8911687" cy="1280890"/>
          </a:xfrm>
        </p:spPr>
        <p:txBody>
          <a:bodyPr>
            <a:noAutofit/>
          </a:bodyPr>
          <a:lstStyle/>
          <a:p>
            <a:r>
              <a:rPr lang="zh-TW" altLang="en-US" sz="4000" b="1" dirty="0" smtClean="0"/>
              <a:t>要練習規劃</a:t>
            </a:r>
            <a:r>
              <a:rPr lang="zh-TW" altLang="en-US" sz="4000" b="1" dirty="0">
                <a:solidFill>
                  <a:srgbClr val="002060"/>
                </a:solidFill>
              </a:rPr>
              <a:t>生活紀錄</a:t>
            </a:r>
            <a:r>
              <a:rPr lang="zh-TW" altLang="en-US" sz="4000" b="1" dirty="0" smtClean="0">
                <a:solidFill>
                  <a:srgbClr val="002060"/>
                </a:solidFill>
              </a:rPr>
              <a:t>表</a:t>
            </a:r>
            <a:r>
              <a:rPr lang="zh-TW" altLang="en-US" sz="4000" b="1" dirty="0" smtClean="0"/>
              <a:t>的各項內容</a:t>
            </a:r>
            <a:r>
              <a:rPr lang="en-US" altLang="zh-TW" sz="4000" b="1" dirty="0" smtClean="0"/>
              <a:t/>
            </a:r>
            <a:br>
              <a:rPr lang="en-US" altLang="zh-TW" sz="4000" b="1" dirty="0" smtClean="0"/>
            </a:br>
            <a:r>
              <a:rPr lang="zh-TW" altLang="en-US" sz="4000" b="1" dirty="0">
                <a:solidFill>
                  <a:srgbClr val="002060"/>
                </a:solidFill>
              </a:rPr>
              <a:t>健康紀錄</a:t>
            </a:r>
            <a:r>
              <a:rPr lang="zh-TW" altLang="en-US" sz="4000" b="1" dirty="0" smtClean="0">
                <a:solidFill>
                  <a:srgbClr val="002060"/>
                </a:solidFill>
              </a:rPr>
              <a:t>表</a:t>
            </a:r>
            <a:r>
              <a:rPr lang="zh-TW" altLang="en-US" sz="4000" b="1" dirty="0" smtClean="0"/>
              <a:t>要確實做到並登記</a:t>
            </a:r>
            <a:endParaRPr lang="zh-TW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605343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3145241"/>
            <a:ext cx="8911687" cy="1280890"/>
          </a:xfrm>
        </p:spPr>
        <p:txBody>
          <a:bodyPr>
            <a:normAutofit/>
          </a:bodyPr>
          <a:lstStyle/>
          <a:p>
            <a:r>
              <a:rPr lang="zh-TW" altLang="en-US" sz="5000" b="1" dirty="0" smtClean="0">
                <a:solidFill>
                  <a:srgbClr val="FF0000"/>
                </a:solidFill>
              </a:rPr>
              <a:t>祝大家暑假健康平安快樂</a:t>
            </a:r>
            <a:endParaRPr lang="zh-TW" altLang="en-US" sz="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018016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</TotalTime>
  <Words>154</Words>
  <Application>Microsoft Office PowerPoint</Application>
  <PresentationFormat>寬螢幕</PresentationFormat>
  <Paragraphs>14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微軟正黑體</vt:lpstr>
      <vt:lpstr>Arial</vt:lpstr>
      <vt:lpstr>Century Gothic</vt:lpstr>
      <vt:lpstr>Wingdings 3</vt:lpstr>
      <vt:lpstr>絲縷</vt:lpstr>
      <vt:lpstr>109暑假作業簡單的說明</vt:lpstr>
      <vt:lpstr>PowerPoint 簡報</vt:lpstr>
      <vt:lpstr>四格漫畫的參考</vt:lpstr>
      <vt:lpstr>要練習規劃生活紀錄表的各項內容 健康紀錄表要確實做到並登記</vt:lpstr>
      <vt:lpstr>祝大家暑假健康平安快樂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109暑假作業</dc:title>
  <dc:creator>林淑禎</dc:creator>
  <cp:lastModifiedBy>林淑禎</cp:lastModifiedBy>
  <cp:revision>4</cp:revision>
  <dcterms:created xsi:type="dcterms:W3CDTF">2021-06-30T11:24:48Z</dcterms:created>
  <dcterms:modified xsi:type="dcterms:W3CDTF">2021-06-30T11:58:09Z</dcterms:modified>
</cp:coreProperties>
</file>